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Heebo Bold" pitchFamily="2" charset="-79"/>
      <p:regular r:id="rId10"/>
    </p:embeddedFont>
    <p:embeddedFont>
      <p:font typeface="Heebo Light" panose="02000000000000000000" pitchFamily="2" charset="0"/>
      <p:regular r:id="rId11"/>
    </p:embeddedFont>
    <p:embeddedFont>
      <p:font typeface="Montserrat" panose="020000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theme" Target="theme/theme1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23.12.2024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4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7.png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13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92238" y="3166914"/>
            <a:ext cx="9445526" cy="181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Online Learning Platform: Transforming Education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316439"/>
            <a:ext cx="9445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Welcome to our presentation on the future of education: an online learning platform that empowers students and educators alike.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6542634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FFFFFF"/>
                </a:solidFill>
                <a:latin typeface="Heebo Bold"/>
                <a:ea typeface="Heebo Bold"/>
                <a:cs typeface="Heebo Bold"/>
                <a:sym typeface="Heebo Bold"/>
              </a:rPr>
              <a:t>By Bhanu pratap singh and Ashish nagar.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3136850"/>
            <a:ext cx="10217646" cy="92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The Rise of Remote Learning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75059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Flexibility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410349"/>
            <a:ext cx="497264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Learn anytime, anywhere, at your own pace.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6160" y="475059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Accessibility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5410349"/>
            <a:ext cx="497264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Break down geographical and financial barriers to education.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0084" y="475059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Engagement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5410349"/>
            <a:ext cx="4972645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Interactive content and personalized learning experiences keep students motivated.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1577579"/>
            <a:ext cx="9445526" cy="181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Key Features of Our Platform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4127004"/>
            <a:ext cx="647402" cy="64740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092380" y="4304705"/>
            <a:ext cx="153591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1632" y="411271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Course Library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71632" y="4659065"/>
            <a:ext cx="365968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 comprehensive library of high-quality courses across various disciplines.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710071" y="4127004"/>
            <a:ext cx="647402" cy="647402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2912924" y="4304705"/>
            <a:ext cx="241547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636229" y="4112716"/>
            <a:ext cx="3659684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Subject wise feedback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636229" y="5101977"/>
            <a:ext cx="365968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Track student progress, provide feedback, and measure learning outcomes.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845475" y="7146280"/>
            <a:ext cx="647402" cy="647403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049220" y="7323981"/>
            <a:ext cx="239911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71632" y="7131992"/>
            <a:ext cx="357083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Community Forums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71632" y="7678341"/>
            <a:ext cx="8524131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Connect with peers, instructors, and experts for collaboration and support.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1177081"/>
            <a:ext cx="11490572" cy="92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Personalized Learning Pathways</a:t>
            </a:r>
          </a:p>
        </p:txBody>
      </p:sp>
      <p:sp>
        <p:nvSpPr>
          <p:cNvPr id="6" name="Freeform 6" descr="preencoded.png"/>
          <p:cNvSpPr/>
          <p:nvPr/>
        </p:nvSpPr>
        <p:spPr>
          <a:xfrm>
            <a:off x="3722935" y="2668191"/>
            <a:ext cx="2690069" cy="2087315"/>
          </a:xfrm>
          <a:custGeom>
            <a:avLst/>
            <a:gdLst/>
            <a:ahLst/>
            <a:cxnLst/>
            <a:rect l="l" t="t" r="r" b="b"/>
            <a:pathLst>
              <a:path w="2690069" h="2087315">
                <a:moveTo>
                  <a:pt x="0" y="0"/>
                </a:moveTo>
                <a:lnTo>
                  <a:pt x="2690069" y="0"/>
                </a:lnTo>
                <a:lnTo>
                  <a:pt x="2690069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2" b="-4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003899" y="3584674"/>
            <a:ext cx="127992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96521" y="3159472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Needs Assessment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96521" y="3705820"/>
            <a:ext cx="6863358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Identify your learning goals and areas for improvement.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483846" y="4771876"/>
            <a:ext cx="10741075" cy="19050"/>
            <a:chOff x="0" y="0"/>
            <a:chExt cx="14321433" cy="25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321410" cy="25400"/>
            </a:xfrm>
            <a:custGeom>
              <a:avLst/>
              <a:gdLst/>
              <a:ahLst/>
              <a:cxnLst/>
              <a:rect l="l" t="t" r="r" b="b"/>
              <a:pathLst>
                <a:path w="14321410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2377976" y="4826348"/>
            <a:ext cx="5380136" cy="2087315"/>
          </a:xfrm>
          <a:custGeom>
            <a:avLst/>
            <a:gdLst/>
            <a:ahLst/>
            <a:cxnLst/>
            <a:rect l="l" t="t" r="r" b="b"/>
            <a:pathLst>
              <a:path w="5380136" h="2087315">
                <a:moveTo>
                  <a:pt x="0" y="0"/>
                </a:moveTo>
                <a:lnTo>
                  <a:pt x="5380136" y="0"/>
                </a:lnTo>
                <a:lnTo>
                  <a:pt x="5380136" y="2087314"/>
                </a:lnTo>
                <a:lnTo>
                  <a:pt x="0" y="20873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5" r="-45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4967287" y="5472261"/>
            <a:ext cx="201216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41630" y="5317629"/>
            <a:ext cx="577974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Personalized Recommendations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41630" y="5863977"/>
            <a:ext cx="8722370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Receive customized learning paths tailored to your interests and skills.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828955" y="6930032"/>
            <a:ext cx="9395966" cy="19050"/>
            <a:chOff x="0" y="0"/>
            <a:chExt cx="12527955" cy="25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527915" cy="25400"/>
            </a:xfrm>
            <a:custGeom>
              <a:avLst/>
              <a:gdLst/>
              <a:ahLst/>
              <a:cxnLst/>
              <a:rect l="l" t="t" r="r" b="b"/>
              <a:pathLst>
                <a:path w="1252791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8" name="Freeform 18" descr="preencoded.png"/>
          <p:cNvSpPr/>
          <p:nvPr/>
        </p:nvSpPr>
        <p:spPr>
          <a:xfrm>
            <a:off x="1032868" y="6984504"/>
            <a:ext cx="8070205" cy="2087315"/>
          </a:xfrm>
          <a:custGeom>
            <a:avLst/>
            <a:gdLst/>
            <a:ahLst/>
            <a:cxnLst/>
            <a:rect l="l" t="t" r="r" b="b"/>
            <a:pathLst>
              <a:path w="8070205" h="2087315">
                <a:moveTo>
                  <a:pt x="0" y="0"/>
                </a:moveTo>
                <a:lnTo>
                  <a:pt x="8070204" y="0"/>
                </a:lnTo>
                <a:lnTo>
                  <a:pt x="8070204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6" r="-16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967882" y="7630417"/>
            <a:ext cx="199876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386590" y="724897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Adaptive Learning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86590" y="7795320"/>
            <a:ext cx="762565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The platform adjusts difficulty based on your progress and understanding.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r="-1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4965501"/>
            <a:ext cx="10421839" cy="92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Engaging Interactive Lessons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992238" y="631477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92238" y="728796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Video Lectures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7834312"/>
            <a:ext cx="5150941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Experience engaging video lessons from top instructors.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6568380" y="631477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568380" y="728796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Interactive Quizzes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68380" y="7834312"/>
            <a:ext cx="5151090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Test your knowledge and receive immediate feedback.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12144672" y="631477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2144672" y="728796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Gamified Learning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44672" y="7834312"/>
            <a:ext cx="5150941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Make learning fun and rewarding with interactive games and challenges.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24341" y="731787"/>
            <a:ext cx="9497317" cy="1754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Seamless Collaboration Tools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824341" y="2899916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r="-1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618910" y="3166467"/>
            <a:ext cx="3451472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Group Projects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18910" y="3687216"/>
            <a:ext cx="7702749" cy="527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Collaborate with peers on real-world projects and assignments.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824341" y="5108822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r="-1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618910" y="5375374"/>
            <a:ext cx="3451472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Discussion Forums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18910" y="5896124"/>
            <a:ext cx="7702749" cy="527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Engage in discussions, share ideas, and ask questions.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7824341" y="7317730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r="-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18910" y="7584281"/>
            <a:ext cx="3985022" cy="440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Virtual Meeting Rooms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18910" y="8105031"/>
            <a:ext cx="7702749" cy="969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Connect with instructors and classmates in real-time for live sessions.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1559867"/>
            <a:ext cx="9692580" cy="92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Mobile-Friendly Experience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7475" y="3046214"/>
            <a:ext cx="2726680" cy="1643211"/>
            <a:chOff x="0" y="0"/>
            <a:chExt cx="3635573" cy="2190948"/>
          </a:xfrm>
        </p:grpSpPr>
        <p:sp>
          <p:nvSpPr>
            <p:cNvPr id="7" name="Freeform 7"/>
            <p:cNvSpPr/>
            <p:nvPr/>
          </p:nvSpPr>
          <p:spPr>
            <a:xfrm>
              <a:off x="6350" y="6350"/>
              <a:ext cx="3622802" cy="2178177"/>
            </a:xfrm>
            <a:custGeom>
              <a:avLst/>
              <a:gdLst/>
              <a:ahLst/>
              <a:cxnLst/>
              <a:rect l="l" t="t" r="r" b="b"/>
              <a:pathLst>
                <a:path w="3622802" h="2178177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3463671" y="0"/>
                  </a:lnTo>
                  <a:cubicBezTo>
                    <a:pt x="3551555" y="0"/>
                    <a:pt x="3622802" y="71120"/>
                    <a:pt x="3622802" y="158750"/>
                  </a:cubicBezTo>
                  <a:lnTo>
                    <a:pt x="3622802" y="2019427"/>
                  </a:lnTo>
                  <a:cubicBezTo>
                    <a:pt x="3622802" y="2107057"/>
                    <a:pt x="3551555" y="2178177"/>
                    <a:pt x="3463671" y="2178177"/>
                  </a:cubicBezTo>
                  <a:lnTo>
                    <a:pt x="159131" y="2178177"/>
                  </a:lnTo>
                  <a:cubicBezTo>
                    <a:pt x="71247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3635502" cy="2190877"/>
            </a:xfrm>
            <a:custGeom>
              <a:avLst/>
              <a:gdLst/>
              <a:ahLst/>
              <a:cxnLst/>
              <a:rect l="l" t="t" r="r" b="b"/>
              <a:pathLst>
                <a:path w="3635502" h="2190877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3470021" y="0"/>
                  </a:lnTo>
                  <a:lnTo>
                    <a:pt x="3470021" y="6350"/>
                  </a:lnTo>
                  <a:lnTo>
                    <a:pt x="3470021" y="0"/>
                  </a:lnTo>
                  <a:cubicBezTo>
                    <a:pt x="3561461" y="0"/>
                    <a:pt x="3635502" y="73914"/>
                    <a:pt x="3635502" y="165100"/>
                  </a:cubicBezTo>
                  <a:lnTo>
                    <a:pt x="3629152" y="165100"/>
                  </a:lnTo>
                  <a:lnTo>
                    <a:pt x="3635502" y="165100"/>
                  </a:lnTo>
                  <a:lnTo>
                    <a:pt x="3635502" y="2025777"/>
                  </a:lnTo>
                  <a:lnTo>
                    <a:pt x="3629152" y="2025777"/>
                  </a:lnTo>
                  <a:lnTo>
                    <a:pt x="3635502" y="2025777"/>
                  </a:lnTo>
                  <a:cubicBezTo>
                    <a:pt x="3635502" y="2116963"/>
                    <a:pt x="3561334" y="2190877"/>
                    <a:pt x="3470021" y="2190877"/>
                  </a:cubicBezTo>
                  <a:lnTo>
                    <a:pt x="3470021" y="2184527"/>
                  </a:lnTo>
                  <a:lnTo>
                    <a:pt x="3470021" y="2190877"/>
                  </a:lnTo>
                  <a:lnTo>
                    <a:pt x="165481" y="2190877"/>
                  </a:lnTo>
                  <a:lnTo>
                    <a:pt x="165481" y="2184527"/>
                  </a:lnTo>
                  <a:lnTo>
                    <a:pt x="165481" y="2190877"/>
                  </a:lnTo>
                  <a:cubicBezTo>
                    <a:pt x="74041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481" y="2178177"/>
                  </a:cubicBezTo>
                  <a:lnTo>
                    <a:pt x="3470021" y="2178177"/>
                  </a:lnTo>
                  <a:cubicBezTo>
                    <a:pt x="3554476" y="2178177"/>
                    <a:pt x="3622802" y="2109978"/>
                    <a:pt x="3622802" y="2025777"/>
                  </a:cubicBezTo>
                  <a:lnTo>
                    <a:pt x="3622802" y="165100"/>
                  </a:lnTo>
                  <a:cubicBezTo>
                    <a:pt x="3622802" y="80899"/>
                    <a:pt x="3554349" y="12700"/>
                    <a:pt x="3470021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285280" y="3470076"/>
            <a:ext cx="127992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92910" y="331544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Responsive Design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992910" y="3861793"/>
            <a:ext cx="8988772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The platform adapts to different screen sizes for a seamless experience.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3851076" y="4665612"/>
            <a:ext cx="13303002" cy="19050"/>
            <a:chOff x="0" y="0"/>
            <a:chExt cx="17737337" cy="25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737328" cy="25400"/>
            </a:xfrm>
            <a:custGeom>
              <a:avLst/>
              <a:gdLst/>
              <a:ahLst/>
              <a:cxnLst/>
              <a:rect l="l" t="t" r="r" b="b"/>
              <a:pathLst>
                <a:path w="17737328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987475" y="4821585"/>
            <a:ext cx="5443984" cy="1643211"/>
            <a:chOff x="0" y="0"/>
            <a:chExt cx="7258645" cy="2190948"/>
          </a:xfrm>
        </p:grpSpPr>
        <p:sp>
          <p:nvSpPr>
            <p:cNvPr id="15" name="Freeform 15"/>
            <p:cNvSpPr/>
            <p:nvPr/>
          </p:nvSpPr>
          <p:spPr>
            <a:xfrm>
              <a:off x="6350" y="6350"/>
              <a:ext cx="7245858" cy="2178177"/>
            </a:xfrm>
            <a:custGeom>
              <a:avLst/>
              <a:gdLst/>
              <a:ahLst/>
              <a:cxnLst/>
              <a:rect l="l" t="t" r="r" b="b"/>
              <a:pathLst>
                <a:path w="7245858" h="2178177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7086473" y="0"/>
                  </a:lnTo>
                  <a:cubicBezTo>
                    <a:pt x="7174484" y="0"/>
                    <a:pt x="7245858" y="71120"/>
                    <a:pt x="7245858" y="158750"/>
                  </a:cubicBezTo>
                  <a:lnTo>
                    <a:pt x="7245858" y="2019427"/>
                  </a:lnTo>
                  <a:cubicBezTo>
                    <a:pt x="7245858" y="2107057"/>
                    <a:pt x="7174484" y="2178177"/>
                    <a:pt x="7086473" y="2178177"/>
                  </a:cubicBezTo>
                  <a:lnTo>
                    <a:pt x="159385" y="2178177"/>
                  </a:lnTo>
                  <a:cubicBezTo>
                    <a:pt x="71374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7258558" cy="2190877"/>
            </a:xfrm>
            <a:custGeom>
              <a:avLst/>
              <a:gdLst/>
              <a:ahLst/>
              <a:cxnLst/>
              <a:rect l="l" t="t" r="r" b="b"/>
              <a:pathLst>
                <a:path w="7258558" h="2190877">
                  <a:moveTo>
                    <a:pt x="0" y="165100"/>
                  </a:moveTo>
                  <a:cubicBezTo>
                    <a:pt x="0" y="73914"/>
                    <a:pt x="74295" y="0"/>
                    <a:pt x="165735" y="0"/>
                  </a:cubicBezTo>
                  <a:lnTo>
                    <a:pt x="7092823" y="0"/>
                  </a:lnTo>
                  <a:lnTo>
                    <a:pt x="7092823" y="6350"/>
                  </a:lnTo>
                  <a:lnTo>
                    <a:pt x="7092823" y="0"/>
                  </a:lnTo>
                  <a:cubicBezTo>
                    <a:pt x="7184390" y="0"/>
                    <a:pt x="7258558" y="73914"/>
                    <a:pt x="7258558" y="165100"/>
                  </a:cubicBezTo>
                  <a:lnTo>
                    <a:pt x="7252208" y="165100"/>
                  </a:lnTo>
                  <a:lnTo>
                    <a:pt x="7258558" y="165100"/>
                  </a:lnTo>
                  <a:lnTo>
                    <a:pt x="7258558" y="2025777"/>
                  </a:lnTo>
                  <a:lnTo>
                    <a:pt x="7252208" y="2025777"/>
                  </a:lnTo>
                  <a:lnTo>
                    <a:pt x="7258558" y="2025777"/>
                  </a:lnTo>
                  <a:cubicBezTo>
                    <a:pt x="7258558" y="2116963"/>
                    <a:pt x="7184263" y="2190877"/>
                    <a:pt x="7092823" y="2190877"/>
                  </a:cubicBezTo>
                  <a:lnTo>
                    <a:pt x="7092823" y="2184527"/>
                  </a:lnTo>
                  <a:lnTo>
                    <a:pt x="7092823" y="2190877"/>
                  </a:lnTo>
                  <a:lnTo>
                    <a:pt x="165735" y="2190877"/>
                  </a:lnTo>
                  <a:lnTo>
                    <a:pt x="165735" y="2184527"/>
                  </a:lnTo>
                  <a:lnTo>
                    <a:pt x="165735" y="2190877"/>
                  </a:lnTo>
                  <a:cubicBezTo>
                    <a:pt x="74168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735" y="2178177"/>
                  </a:cubicBezTo>
                  <a:lnTo>
                    <a:pt x="7092823" y="2178177"/>
                  </a:lnTo>
                  <a:cubicBezTo>
                    <a:pt x="7177405" y="2178177"/>
                    <a:pt x="7245858" y="2109851"/>
                    <a:pt x="7245858" y="2025777"/>
                  </a:cubicBezTo>
                  <a:lnTo>
                    <a:pt x="7245858" y="165100"/>
                  </a:lnTo>
                  <a:cubicBezTo>
                    <a:pt x="7245858" y="80899"/>
                    <a:pt x="7177405" y="12700"/>
                    <a:pt x="7092823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285280" y="5245447"/>
            <a:ext cx="201216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10214" y="509081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Offline Access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710214" y="5637163"/>
            <a:ext cx="7034807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Download content for offline learning and study anytime.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6568380" y="6440984"/>
            <a:ext cx="10585698" cy="19050"/>
            <a:chOff x="0" y="0"/>
            <a:chExt cx="14114263" cy="25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114272" cy="25400"/>
            </a:xfrm>
            <a:custGeom>
              <a:avLst/>
              <a:gdLst/>
              <a:ahLst/>
              <a:cxnLst/>
              <a:rect l="l" t="t" r="r" b="b"/>
              <a:pathLst>
                <a:path w="14114272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987475" y="6596955"/>
            <a:ext cx="8161288" cy="2096840"/>
            <a:chOff x="0" y="0"/>
            <a:chExt cx="10881717" cy="2795787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0868914" cy="2783078"/>
            </a:xfrm>
            <a:custGeom>
              <a:avLst/>
              <a:gdLst/>
              <a:ahLst/>
              <a:cxnLst/>
              <a:rect l="l" t="t" r="r" b="b"/>
              <a:pathLst>
                <a:path w="10868914" h="2783078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709656" y="0"/>
                  </a:lnTo>
                  <a:cubicBezTo>
                    <a:pt x="10797667" y="0"/>
                    <a:pt x="10868914" y="71120"/>
                    <a:pt x="10868914" y="158750"/>
                  </a:cubicBezTo>
                  <a:lnTo>
                    <a:pt x="10868914" y="2624328"/>
                  </a:lnTo>
                  <a:cubicBezTo>
                    <a:pt x="10868914" y="2711958"/>
                    <a:pt x="10797540" y="2783078"/>
                    <a:pt x="10709656" y="2783078"/>
                  </a:cubicBezTo>
                  <a:lnTo>
                    <a:pt x="159258" y="2783078"/>
                  </a:lnTo>
                  <a:cubicBezTo>
                    <a:pt x="71247" y="2783078"/>
                    <a:pt x="0" y="2711958"/>
                    <a:pt x="0" y="2624328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0881614" cy="2795778"/>
            </a:xfrm>
            <a:custGeom>
              <a:avLst/>
              <a:gdLst/>
              <a:ahLst/>
              <a:cxnLst/>
              <a:rect l="l" t="t" r="r" b="b"/>
              <a:pathLst>
                <a:path w="10881614" h="2795778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716006" y="0"/>
                  </a:lnTo>
                  <a:lnTo>
                    <a:pt x="10716006" y="6350"/>
                  </a:lnTo>
                  <a:lnTo>
                    <a:pt x="10716006" y="0"/>
                  </a:lnTo>
                  <a:cubicBezTo>
                    <a:pt x="10807447" y="0"/>
                    <a:pt x="10881614" y="73914"/>
                    <a:pt x="10881614" y="165100"/>
                  </a:cubicBezTo>
                  <a:lnTo>
                    <a:pt x="10875264" y="165100"/>
                  </a:lnTo>
                  <a:lnTo>
                    <a:pt x="10881614" y="165100"/>
                  </a:lnTo>
                  <a:lnTo>
                    <a:pt x="10881614" y="2630678"/>
                  </a:lnTo>
                  <a:lnTo>
                    <a:pt x="10875264" y="2630678"/>
                  </a:lnTo>
                  <a:lnTo>
                    <a:pt x="10881614" y="2630678"/>
                  </a:lnTo>
                  <a:cubicBezTo>
                    <a:pt x="10881614" y="2721864"/>
                    <a:pt x="10807447" y="2795778"/>
                    <a:pt x="10716006" y="2795778"/>
                  </a:cubicBezTo>
                  <a:lnTo>
                    <a:pt x="10716006" y="2789428"/>
                  </a:lnTo>
                  <a:lnTo>
                    <a:pt x="10716006" y="2795778"/>
                  </a:lnTo>
                  <a:lnTo>
                    <a:pt x="165608" y="2795778"/>
                  </a:lnTo>
                  <a:lnTo>
                    <a:pt x="165608" y="2789428"/>
                  </a:lnTo>
                  <a:lnTo>
                    <a:pt x="165608" y="2795778"/>
                  </a:lnTo>
                  <a:cubicBezTo>
                    <a:pt x="74168" y="2795778"/>
                    <a:pt x="0" y="2721864"/>
                    <a:pt x="0" y="26306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30678"/>
                  </a:lnTo>
                  <a:lnTo>
                    <a:pt x="6350" y="2630678"/>
                  </a:lnTo>
                  <a:lnTo>
                    <a:pt x="12700" y="2630678"/>
                  </a:lnTo>
                  <a:cubicBezTo>
                    <a:pt x="12700" y="2714879"/>
                    <a:pt x="81153" y="2783078"/>
                    <a:pt x="165608" y="2783078"/>
                  </a:cubicBezTo>
                  <a:lnTo>
                    <a:pt x="10716006" y="2783078"/>
                  </a:lnTo>
                  <a:cubicBezTo>
                    <a:pt x="10800462" y="2783078"/>
                    <a:pt x="10868914" y="2714752"/>
                    <a:pt x="10868914" y="2630678"/>
                  </a:cubicBezTo>
                  <a:lnTo>
                    <a:pt x="10868914" y="165100"/>
                  </a:lnTo>
                  <a:cubicBezTo>
                    <a:pt x="10868914" y="80899"/>
                    <a:pt x="10800462" y="12700"/>
                    <a:pt x="10716006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85280" y="7247632"/>
            <a:ext cx="199876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427518" y="6866185"/>
            <a:ext cx="461441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Notifications and Updates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427518" y="7412534"/>
            <a:ext cx="7584728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Stay informed about deadlines, assignments, and course updates.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Ashish Bhanu.pptx</dc:title>
  <cp:lastModifiedBy>ashish nagar</cp:lastModifiedBy>
  <cp:revision>2</cp:revision>
  <dcterms:created xsi:type="dcterms:W3CDTF">2006-08-16T00:00:00Z</dcterms:created>
  <dcterms:modified xsi:type="dcterms:W3CDTF">2024-12-23T08:02:27Z</dcterms:modified>
  <dc:identifier>DAGaGGclQzc</dc:identifier>
</cp:coreProperties>
</file>

<file path=docProps/thumbnail.jpeg>
</file>